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0" r:id="rId1"/>
  </p:sldMasterIdLst>
  <p:notesMasterIdLst>
    <p:notesMasterId r:id="rId11"/>
  </p:notesMasterIdLst>
  <p:handoutMasterIdLst>
    <p:handoutMasterId r:id="rId12"/>
  </p:handoutMasterIdLst>
  <p:sldIdLst>
    <p:sldId id="265" r:id="rId2"/>
    <p:sldId id="328" r:id="rId3"/>
    <p:sldId id="329" r:id="rId4"/>
    <p:sldId id="324" r:id="rId5"/>
    <p:sldId id="284" r:id="rId6"/>
    <p:sldId id="325" r:id="rId7"/>
    <p:sldId id="332" r:id="rId8"/>
    <p:sldId id="333" r:id="rId9"/>
    <p:sldId id="263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680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120" y="624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-7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ks.kazaev05@outlook.com" userId="627ad18c157f84d0" providerId="LiveId" clId="{60C86EF3-BAE0-417C-8081-044342E819CF}"/>
    <pc:docChg chg="undo custSel addSld delSld modSld">
      <pc:chgData name="maks.kazaev05@outlook.com" userId="627ad18c157f84d0" providerId="LiveId" clId="{60C86EF3-BAE0-417C-8081-044342E819CF}" dt="2022-11-20T14:20:54.769" v="1332" actId="20577"/>
      <pc:docMkLst>
        <pc:docMk/>
      </pc:docMkLst>
      <pc:sldChg chg="modSp mod">
        <pc:chgData name="maks.kazaev05@outlook.com" userId="627ad18c157f84d0" providerId="LiveId" clId="{60C86EF3-BAE0-417C-8081-044342E819CF}" dt="2022-11-20T13:11:48.960" v="760" actId="20577"/>
        <pc:sldMkLst>
          <pc:docMk/>
          <pc:sldMk cId="87172503" sldId="265"/>
        </pc:sldMkLst>
        <pc:spChg chg="mod">
          <ac:chgData name="maks.kazaev05@outlook.com" userId="627ad18c157f84d0" providerId="LiveId" clId="{60C86EF3-BAE0-417C-8081-044342E819CF}" dt="2022-11-20T13:11:48.960" v="760" actId="20577"/>
          <ac:spMkLst>
            <pc:docMk/>
            <pc:sldMk cId="87172503" sldId="265"/>
            <ac:spMk id="5" creationId="{00000000-0000-0000-0000-000000000000}"/>
          </ac:spMkLst>
        </pc:spChg>
      </pc:sldChg>
      <pc:sldChg chg="addSp modSp mod">
        <pc:chgData name="maks.kazaev05@outlook.com" userId="627ad18c157f84d0" providerId="LiveId" clId="{60C86EF3-BAE0-417C-8081-044342E819CF}" dt="2022-11-20T14:20:43.340" v="1326" actId="20577"/>
        <pc:sldMkLst>
          <pc:docMk/>
          <pc:sldMk cId="4287535555" sldId="284"/>
        </pc:sldMkLst>
        <pc:spChg chg="mod">
          <ac:chgData name="maks.kazaev05@outlook.com" userId="627ad18c157f84d0" providerId="LiveId" clId="{60C86EF3-BAE0-417C-8081-044342E819CF}" dt="2022-11-20T13:46:11.001" v="1302" actId="1035"/>
          <ac:spMkLst>
            <pc:docMk/>
            <pc:sldMk cId="4287535555" sldId="284"/>
            <ac:spMk id="3" creationId="{7BFEF9A1-78B4-FD4E-6902-56D70310F47D}"/>
          </ac:spMkLst>
        </pc:spChg>
        <pc:spChg chg="add mod">
          <ac:chgData name="maks.kazaev05@outlook.com" userId="627ad18c157f84d0" providerId="LiveId" clId="{60C86EF3-BAE0-417C-8081-044342E819CF}" dt="2022-11-20T14:20:43.340" v="1326" actId="20577"/>
          <ac:spMkLst>
            <pc:docMk/>
            <pc:sldMk cId="4287535555" sldId="284"/>
            <ac:spMk id="4" creationId="{F25EA4E1-C5B9-4942-A5C6-FC00A94EF539}"/>
          </ac:spMkLst>
        </pc:spChg>
      </pc:sldChg>
      <pc:sldChg chg="addSp modSp mod">
        <pc:chgData name="maks.kazaev05@outlook.com" userId="627ad18c157f84d0" providerId="LiveId" clId="{60C86EF3-BAE0-417C-8081-044342E819CF}" dt="2022-11-20T14:18:51.083" v="1320" actId="20577"/>
        <pc:sldMkLst>
          <pc:docMk/>
          <pc:sldMk cId="3962654949" sldId="324"/>
        </pc:sldMkLst>
        <pc:spChg chg="add mod">
          <ac:chgData name="maks.kazaev05@outlook.com" userId="627ad18c157f84d0" providerId="LiveId" clId="{60C86EF3-BAE0-417C-8081-044342E819CF}" dt="2022-11-20T13:44:20.720" v="1293" actId="1076"/>
          <ac:spMkLst>
            <pc:docMk/>
            <pc:sldMk cId="3962654949" sldId="324"/>
            <ac:spMk id="2" creationId="{D861B6EA-C47C-421F-912F-1D0173557CAB}"/>
          </ac:spMkLst>
        </pc:spChg>
        <pc:spChg chg="mod">
          <ac:chgData name="maks.kazaev05@outlook.com" userId="627ad18c157f84d0" providerId="LiveId" clId="{60C86EF3-BAE0-417C-8081-044342E819CF}" dt="2022-11-20T14:18:51.083" v="1320" actId="20577"/>
          <ac:spMkLst>
            <pc:docMk/>
            <pc:sldMk cId="3962654949" sldId="324"/>
            <ac:spMk id="5" creationId="{2BEA39AC-0C16-00A4-A7D1-16251640B1AD}"/>
          </ac:spMkLst>
        </pc:spChg>
      </pc:sldChg>
      <pc:sldChg chg="addSp modSp mod">
        <pc:chgData name="maks.kazaev05@outlook.com" userId="627ad18c157f84d0" providerId="LiveId" clId="{60C86EF3-BAE0-417C-8081-044342E819CF}" dt="2022-11-20T14:20:47.844" v="1328" actId="20577"/>
        <pc:sldMkLst>
          <pc:docMk/>
          <pc:sldMk cId="3854225947" sldId="325"/>
        </pc:sldMkLst>
        <pc:spChg chg="mod">
          <ac:chgData name="maks.kazaev05@outlook.com" userId="627ad18c157f84d0" providerId="LiveId" clId="{60C86EF3-BAE0-417C-8081-044342E819CF}" dt="2022-11-20T13:30:38.726" v="1204" actId="114"/>
          <ac:spMkLst>
            <pc:docMk/>
            <pc:sldMk cId="3854225947" sldId="325"/>
            <ac:spMk id="3" creationId="{7BFEF9A1-78B4-FD4E-6902-56D70310F47D}"/>
          </ac:spMkLst>
        </pc:spChg>
        <pc:spChg chg="add mod">
          <ac:chgData name="maks.kazaev05@outlook.com" userId="627ad18c157f84d0" providerId="LiveId" clId="{60C86EF3-BAE0-417C-8081-044342E819CF}" dt="2022-11-20T14:20:47.844" v="1328" actId="20577"/>
          <ac:spMkLst>
            <pc:docMk/>
            <pc:sldMk cId="3854225947" sldId="325"/>
            <ac:spMk id="4" creationId="{2F47CCEA-06D9-4A96-B04B-4B722BB60626}"/>
          </ac:spMkLst>
        </pc:spChg>
      </pc:sldChg>
      <pc:sldChg chg="addSp modSp mod">
        <pc:chgData name="maks.kazaev05@outlook.com" userId="627ad18c157f84d0" providerId="LiveId" clId="{60C86EF3-BAE0-417C-8081-044342E819CF}" dt="2022-11-20T13:42:44.190" v="1284" actId="20577"/>
        <pc:sldMkLst>
          <pc:docMk/>
          <pc:sldMk cId="1541808044" sldId="328"/>
        </pc:sldMkLst>
        <pc:spChg chg="add mod">
          <ac:chgData name="maks.kazaev05@outlook.com" userId="627ad18c157f84d0" providerId="LiveId" clId="{60C86EF3-BAE0-417C-8081-044342E819CF}" dt="2022-11-20T13:42:44.190" v="1284" actId="20577"/>
          <ac:spMkLst>
            <pc:docMk/>
            <pc:sldMk cId="1541808044" sldId="328"/>
            <ac:spMk id="2" creationId="{F34F6335-0216-48A6-BA86-EADB0E827F1A}"/>
          </ac:spMkLst>
        </pc:spChg>
        <pc:spChg chg="mod">
          <ac:chgData name="maks.kazaev05@outlook.com" userId="627ad18c157f84d0" providerId="LiveId" clId="{60C86EF3-BAE0-417C-8081-044342E819CF}" dt="2022-11-20T13:40:12.564" v="1257" actId="20577"/>
          <ac:spMkLst>
            <pc:docMk/>
            <pc:sldMk cId="1541808044" sldId="328"/>
            <ac:spMk id="4" creationId="{BD03A893-ECFA-DEED-F342-DE63BD722266}"/>
          </ac:spMkLst>
        </pc:spChg>
        <pc:spChg chg="mod">
          <ac:chgData name="maks.kazaev05@outlook.com" userId="627ad18c157f84d0" providerId="LiveId" clId="{60C86EF3-BAE0-417C-8081-044342E819CF}" dt="2022-11-20T13:39:36.224" v="1224" actId="114"/>
          <ac:spMkLst>
            <pc:docMk/>
            <pc:sldMk cId="1541808044" sldId="328"/>
            <ac:spMk id="5" creationId="{2BEA39AC-0C16-00A4-A7D1-16251640B1AD}"/>
          </ac:spMkLst>
        </pc:spChg>
      </pc:sldChg>
      <pc:sldChg chg="addSp delSp modSp mod">
        <pc:chgData name="maks.kazaev05@outlook.com" userId="627ad18c157f84d0" providerId="LiveId" clId="{60C86EF3-BAE0-417C-8081-044342E819CF}" dt="2022-11-20T13:43:36.036" v="1289" actId="1076"/>
        <pc:sldMkLst>
          <pc:docMk/>
          <pc:sldMk cId="2208379921" sldId="329"/>
        </pc:sldMkLst>
        <pc:spChg chg="add mod">
          <ac:chgData name="maks.kazaev05@outlook.com" userId="627ad18c157f84d0" providerId="LiveId" clId="{60C86EF3-BAE0-417C-8081-044342E819CF}" dt="2022-11-20T13:43:36.036" v="1289" actId="1076"/>
          <ac:spMkLst>
            <pc:docMk/>
            <pc:sldMk cId="2208379921" sldId="329"/>
            <ac:spMk id="2" creationId="{7E0C1E1F-EBD9-43B7-8A92-23EE0E432B0C}"/>
          </ac:spMkLst>
        </pc:spChg>
        <pc:spChg chg="mod">
          <ac:chgData name="maks.kazaev05@outlook.com" userId="627ad18c157f84d0" providerId="LiveId" clId="{60C86EF3-BAE0-417C-8081-044342E819CF}" dt="2022-11-20T13:40:31.967" v="1279" actId="20577"/>
          <ac:spMkLst>
            <pc:docMk/>
            <pc:sldMk cId="2208379921" sldId="329"/>
            <ac:spMk id="4" creationId="{BD03A893-ECFA-DEED-F342-DE63BD722266}"/>
          </ac:spMkLst>
        </pc:spChg>
        <pc:spChg chg="mod">
          <ac:chgData name="maks.kazaev05@outlook.com" userId="627ad18c157f84d0" providerId="LiveId" clId="{60C86EF3-BAE0-417C-8081-044342E819CF}" dt="2022-11-20T13:19:27.587" v="906" actId="20577"/>
          <ac:spMkLst>
            <pc:docMk/>
            <pc:sldMk cId="2208379921" sldId="329"/>
            <ac:spMk id="5" creationId="{2BEA39AC-0C16-00A4-A7D1-16251640B1AD}"/>
          </ac:spMkLst>
        </pc:spChg>
        <pc:spChg chg="add del">
          <ac:chgData name="maks.kazaev05@outlook.com" userId="627ad18c157f84d0" providerId="LiveId" clId="{60C86EF3-BAE0-417C-8081-044342E819CF}" dt="2022-11-20T13:42:55.137" v="1285" actId="478"/>
          <ac:spMkLst>
            <pc:docMk/>
            <pc:sldMk cId="2208379921" sldId="329"/>
            <ac:spMk id="6" creationId="{00000000-0000-0000-0000-000000000000}"/>
          </ac:spMkLst>
        </pc:spChg>
      </pc:sldChg>
      <pc:sldChg chg="del">
        <pc:chgData name="maks.kazaev05@outlook.com" userId="627ad18c157f84d0" providerId="LiveId" clId="{60C86EF3-BAE0-417C-8081-044342E819CF}" dt="2022-11-20T13:35:38.553" v="1205" actId="2696"/>
        <pc:sldMkLst>
          <pc:docMk/>
          <pc:sldMk cId="2094825282" sldId="331"/>
        </pc:sldMkLst>
      </pc:sldChg>
      <pc:sldChg chg="addSp modSp mod">
        <pc:chgData name="maks.kazaev05@outlook.com" userId="627ad18c157f84d0" providerId="LiveId" clId="{60C86EF3-BAE0-417C-8081-044342E819CF}" dt="2022-11-20T14:20:51.297" v="1330" actId="20577"/>
        <pc:sldMkLst>
          <pc:docMk/>
          <pc:sldMk cId="2154233779" sldId="332"/>
        </pc:sldMkLst>
        <pc:spChg chg="add mod">
          <ac:chgData name="maks.kazaev05@outlook.com" userId="627ad18c157f84d0" providerId="LiveId" clId="{60C86EF3-BAE0-417C-8081-044342E819CF}" dt="2022-11-20T14:20:51.297" v="1330" actId="20577"/>
          <ac:spMkLst>
            <pc:docMk/>
            <pc:sldMk cId="2154233779" sldId="332"/>
            <ac:spMk id="2" creationId="{C1FCF880-B7A8-4437-851C-C7EBA33C25B6}"/>
          </ac:spMkLst>
        </pc:spChg>
        <pc:spChg chg="mod">
          <ac:chgData name="maks.kazaev05@outlook.com" userId="627ad18c157f84d0" providerId="LiveId" clId="{60C86EF3-BAE0-417C-8081-044342E819CF}" dt="2022-11-20T14:20:13.335" v="1324" actId="14100"/>
          <ac:spMkLst>
            <pc:docMk/>
            <pc:sldMk cId="2154233779" sldId="332"/>
            <ac:spMk id="5" creationId="{2BEA39AC-0C16-00A4-A7D1-16251640B1AD}"/>
          </ac:spMkLst>
        </pc:spChg>
      </pc:sldChg>
      <pc:sldChg chg="addSp modSp mod">
        <pc:chgData name="maks.kazaev05@outlook.com" userId="627ad18c157f84d0" providerId="LiveId" clId="{60C86EF3-BAE0-417C-8081-044342E819CF}" dt="2022-11-20T14:20:54.769" v="1332" actId="20577"/>
        <pc:sldMkLst>
          <pc:docMk/>
          <pc:sldMk cId="499174580" sldId="333"/>
        </pc:sldMkLst>
        <pc:spChg chg="mod">
          <ac:chgData name="maks.kazaev05@outlook.com" userId="627ad18c157f84d0" providerId="LiveId" clId="{60C86EF3-BAE0-417C-8081-044342E819CF}" dt="2022-11-20T13:37:15.624" v="1216" actId="1076"/>
          <ac:spMkLst>
            <pc:docMk/>
            <pc:sldMk cId="499174580" sldId="333"/>
            <ac:spMk id="2" creationId="{9AFEBE8E-916C-4740-8047-FA64F5F5224C}"/>
          </ac:spMkLst>
        </pc:spChg>
        <pc:spChg chg="add mod">
          <ac:chgData name="maks.kazaev05@outlook.com" userId="627ad18c157f84d0" providerId="LiveId" clId="{60C86EF3-BAE0-417C-8081-044342E819CF}" dt="2022-11-20T14:20:54.769" v="1332" actId="20577"/>
          <ac:spMkLst>
            <pc:docMk/>
            <pc:sldMk cId="499174580" sldId="333"/>
            <ac:spMk id="4" creationId="{AEB69930-00C5-4384-86EB-85E75C717D69}"/>
          </ac:spMkLst>
        </pc:spChg>
      </pc:sldChg>
      <pc:sldChg chg="addSp delSp modSp new del mod">
        <pc:chgData name="maks.kazaev05@outlook.com" userId="627ad18c157f84d0" providerId="LiveId" clId="{60C86EF3-BAE0-417C-8081-044342E819CF}" dt="2022-11-20T14:18:39.966" v="1317" actId="2696"/>
        <pc:sldMkLst>
          <pc:docMk/>
          <pc:sldMk cId="2827873160" sldId="334"/>
        </pc:sldMkLst>
        <pc:spChg chg="del mod">
          <ac:chgData name="maks.kazaev05@outlook.com" userId="627ad18c157f84d0" providerId="LiveId" clId="{60C86EF3-BAE0-417C-8081-044342E819CF}" dt="2022-11-20T13:03:00.569" v="628" actId="478"/>
          <ac:spMkLst>
            <pc:docMk/>
            <pc:sldMk cId="2827873160" sldId="334"/>
            <ac:spMk id="2" creationId="{1B5DFB4D-3364-4840-8F41-A98ED96F1197}"/>
          </ac:spMkLst>
        </pc:spChg>
        <pc:spChg chg="add mod">
          <ac:chgData name="maks.kazaev05@outlook.com" userId="627ad18c157f84d0" providerId="LiveId" clId="{60C86EF3-BAE0-417C-8081-044342E819CF}" dt="2022-11-20T13:44:48.845" v="1298" actId="1076"/>
          <ac:spMkLst>
            <pc:docMk/>
            <pc:sldMk cId="2827873160" sldId="334"/>
            <ac:spMk id="2" creationId="{D30934D9-2682-4B96-99A0-13CDA29230E9}"/>
          </ac:spMkLst>
        </pc:spChg>
        <pc:spChg chg="mod">
          <ac:chgData name="maks.kazaev05@outlook.com" userId="627ad18c157f84d0" providerId="LiveId" clId="{60C86EF3-BAE0-417C-8081-044342E819CF}" dt="2022-11-20T13:01:05.627" v="614" actId="20577"/>
          <ac:spMkLst>
            <pc:docMk/>
            <pc:sldMk cId="2827873160" sldId="334"/>
            <ac:spMk id="3" creationId="{FE9B7F0F-A19F-4FFA-B13D-000F487E4BBF}"/>
          </ac:spMkLst>
        </pc:spChg>
        <pc:spChg chg="add del">
          <ac:chgData name="maks.kazaev05@outlook.com" userId="627ad18c157f84d0" providerId="LiveId" clId="{60C86EF3-BAE0-417C-8081-044342E819CF}" dt="2022-11-20T13:01:37.576" v="616"/>
          <ac:spMkLst>
            <pc:docMk/>
            <pc:sldMk cId="2827873160" sldId="334"/>
            <ac:spMk id="4" creationId="{9A5306E9-E81C-4544-A39A-E5E20E7DFC6A}"/>
          </ac:spMkLst>
        </pc:spChg>
        <pc:spChg chg="add del">
          <ac:chgData name="maks.kazaev05@outlook.com" userId="627ad18c157f84d0" providerId="LiveId" clId="{60C86EF3-BAE0-417C-8081-044342E819CF}" dt="2022-11-20T13:01:37.576" v="616"/>
          <ac:spMkLst>
            <pc:docMk/>
            <pc:sldMk cId="2827873160" sldId="334"/>
            <ac:spMk id="5" creationId="{169792E7-BED0-45F4-8206-36096174C653}"/>
          </ac:spMkLst>
        </pc:spChg>
        <pc:spChg chg="add del">
          <ac:chgData name="maks.kazaev05@outlook.com" userId="627ad18c157f84d0" providerId="LiveId" clId="{60C86EF3-BAE0-417C-8081-044342E819CF}" dt="2022-11-20T13:01:37.576" v="616"/>
          <ac:spMkLst>
            <pc:docMk/>
            <pc:sldMk cId="2827873160" sldId="334"/>
            <ac:spMk id="6" creationId="{B6A49098-9515-46EB-B2AA-5F2B3A3D1C08}"/>
          </ac:spMkLst>
        </pc:spChg>
        <pc:spChg chg="add del">
          <ac:chgData name="maks.kazaev05@outlook.com" userId="627ad18c157f84d0" providerId="LiveId" clId="{60C86EF3-BAE0-417C-8081-044342E819CF}" dt="2022-11-20T13:01:37.576" v="616"/>
          <ac:spMkLst>
            <pc:docMk/>
            <pc:sldMk cId="2827873160" sldId="334"/>
            <ac:spMk id="7" creationId="{2B1795D4-D0F5-4367-BCB0-8A6A5E36CC85}"/>
          </ac:spMkLst>
        </pc:spChg>
        <pc:spChg chg="add mod">
          <ac:chgData name="maks.kazaev05@outlook.com" userId="627ad18c157f84d0" providerId="LiveId" clId="{60C86EF3-BAE0-417C-8081-044342E819CF}" dt="2022-11-20T13:19:52.086" v="912" actId="20577"/>
          <ac:spMkLst>
            <pc:docMk/>
            <pc:sldMk cId="2827873160" sldId="334"/>
            <ac:spMk id="8" creationId="{C869DB42-74CE-4A17-8C68-9AFBC4FC871E}"/>
          </ac:spMkLst>
        </pc:spChg>
        <pc:spChg chg="add del mod">
          <ac:chgData name="maks.kazaev05@outlook.com" userId="627ad18c157f84d0" providerId="LiveId" clId="{60C86EF3-BAE0-417C-8081-044342E819CF}" dt="2022-11-20T13:19:45.165" v="907" actId="478"/>
          <ac:spMkLst>
            <pc:docMk/>
            <pc:sldMk cId="2827873160" sldId="334"/>
            <ac:spMk id="9" creationId="{2049E877-1AC1-43A1-8FC2-972992D6AF58}"/>
          </ac:spMkLst>
        </pc:spChg>
        <pc:spChg chg="add del mod">
          <ac:chgData name="maks.kazaev05@outlook.com" userId="627ad18c157f84d0" providerId="LiveId" clId="{60C86EF3-BAE0-417C-8081-044342E819CF}" dt="2022-11-20T13:20:05.293" v="943"/>
          <ac:spMkLst>
            <pc:docMk/>
            <pc:sldMk cId="2827873160" sldId="334"/>
            <ac:spMk id="10" creationId="{E94F3D4A-FB73-4B90-91E0-71767518DD23}"/>
          </ac:spMkLst>
        </pc:spChg>
        <pc:spChg chg="add del mod">
          <ac:chgData name="maks.kazaev05@outlook.com" userId="627ad18c157f84d0" providerId="LiveId" clId="{60C86EF3-BAE0-417C-8081-044342E819CF}" dt="2022-11-20T13:19:54.581" v="918" actId="478"/>
          <ac:spMkLst>
            <pc:docMk/>
            <pc:sldMk cId="2827873160" sldId="334"/>
            <ac:spMk id="11" creationId="{1FB451F3-94A5-4BA1-9D4C-95F88AD65274}"/>
          </ac:spMkLst>
        </pc:spChg>
        <pc:spChg chg="add mod">
          <ac:chgData name="maks.kazaev05@outlook.com" userId="627ad18c157f84d0" providerId="LiveId" clId="{60C86EF3-BAE0-417C-8081-044342E819CF}" dt="2022-11-20T13:25:16.388" v="1130" actId="20577"/>
          <ac:spMkLst>
            <pc:docMk/>
            <pc:sldMk cId="2827873160" sldId="334"/>
            <ac:spMk id="12" creationId="{E464C0CA-CD1A-40E8-AB51-21E7D7F04FF3}"/>
          </ac:spMkLst>
        </pc:spChg>
        <pc:picChg chg="add del">
          <ac:chgData name="maks.kazaev05@outlook.com" userId="627ad18c157f84d0" providerId="LiveId" clId="{60C86EF3-BAE0-417C-8081-044342E819CF}" dt="2022-11-20T13:01:37.576" v="616"/>
          <ac:picMkLst>
            <pc:docMk/>
            <pc:sldMk cId="2827873160" sldId="334"/>
            <ac:picMk id="1025" creationId="{62BB2181-A063-4BC5-943A-E9022800ED80}"/>
          </ac:picMkLst>
        </pc:picChg>
        <pc:picChg chg="add del">
          <ac:chgData name="maks.kazaev05@outlook.com" userId="627ad18c157f84d0" providerId="LiveId" clId="{60C86EF3-BAE0-417C-8081-044342E819CF}" dt="2022-11-20T13:01:37.576" v="616"/>
          <ac:picMkLst>
            <pc:docMk/>
            <pc:sldMk cId="2827873160" sldId="334"/>
            <ac:picMk id="1026" creationId="{D7DF2C79-26C4-4DD6-A5B8-D7EB60D97553}"/>
          </ac:picMkLst>
        </pc:picChg>
        <pc:picChg chg="add del">
          <ac:chgData name="maks.kazaev05@outlook.com" userId="627ad18c157f84d0" providerId="LiveId" clId="{60C86EF3-BAE0-417C-8081-044342E819CF}" dt="2022-11-20T13:01:37.576" v="616"/>
          <ac:picMkLst>
            <pc:docMk/>
            <pc:sldMk cId="2827873160" sldId="334"/>
            <ac:picMk id="1027" creationId="{3E82895F-78DF-4F2C-A0AC-4C31DE342DCE}"/>
          </ac:picMkLst>
        </pc:picChg>
        <pc:picChg chg="add del">
          <ac:chgData name="maks.kazaev05@outlook.com" userId="627ad18c157f84d0" providerId="LiveId" clId="{60C86EF3-BAE0-417C-8081-044342E819CF}" dt="2022-11-20T13:01:37.576" v="616"/>
          <ac:picMkLst>
            <pc:docMk/>
            <pc:sldMk cId="2827873160" sldId="334"/>
            <ac:picMk id="1028" creationId="{88E521AB-A205-4B47-B7A3-B8B20A5155D2}"/>
          </ac:picMkLst>
        </pc:picChg>
        <pc:picChg chg="add del mod">
          <ac:chgData name="maks.kazaev05@outlook.com" userId="627ad18c157f84d0" providerId="LiveId" clId="{60C86EF3-BAE0-417C-8081-044342E819CF}" dt="2022-11-20T13:19:47.416" v="908" actId="478"/>
          <ac:picMkLst>
            <pc:docMk/>
            <pc:sldMk cId="2827873160" sldId="334"/>
            <ac:picMk id="1033" creationId="{5ABCEFD2-8E7B-4459-8100-501F3A0A2C15}"/>
          </ac:picMkLst>
        </pc:picChg>
        <pc:picChg chg="add del mod">
          <ac:chgData name="maks.kazaev05@outlook.com" userId="627ad18c157f84d0" providerId="LiveId" clId="{60C86EF3-BAE0-417C-8081-044342E819CF}" dt="2022-11-20T13:19:45.165" v="907" actId="478"/>
          <ac:picMkLst>
            <pc:docMk/>
            <pc:sldMk cId="2827873160" sldId="334"/>
            <ac:picMk id="1034" creationId="{D0A6078A-860D-4046-9F9F-C9A18822DD03}"/>
          </ac:picMkLst>
        </pc:picChg>
        <pc:picChg chg="add del mod">
          <ac:chgData name="maks.kazaev05@outlook.com" userId="627ad18c157f84d0" providerId="LiveId" clId="{60C86EF3-BAE0-417C-8081-044342E819CF}" dt="2022-11-20T13:19:45.165" v="907" actId="478"/>
          <ac:picMkLst>
            <pc:docMk/>
            <pc:sldMk cId="2827873160" sldId="334"/>
            <ac:picMk id="1035" creationId="{FAD41007-5CE7-4209-9020-DCF685E2C237}"/>
          </ac:picMkLst>
        </pc:picChg>
        <pc:picChg chg="add del mod">
          <ac:chgData name="maks.kazaev05@outlook.com" userId="627ad18c157f84d0" providerId="LiveId" clId="{60C86EF3-BAE0-417C-8081-044342E819CF}" dt="2022-11-20T13:19:45.165" v="907" actId="478"/>
          <ac:picMkLst>
            <pc:docMk/>
            <pc:sldMk cId="2827873160" sldId="334"/>
            <ac:picMk id="1036" creationId="{F5BE81BF-CE14-43DD-B39C-5F2A7B51B53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571750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Производная функции, заданной неявно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Дисциплина: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Математический анализ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год: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2022/2023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доклада: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«Производные высших порядков»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Номер команды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6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Номер практического потока: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5.10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Дата доклада: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21.11.2022</a:t>
            </a:r>
          </a:p>
          <a:p>
            <a:pPr>
              <a:spcAft>
                <a:spcPts val="1200"/>
              </a:spcAft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Место: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Университет ИТМО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Выполнили:</a:t>
            </a:r>
          </a:p>
          <a:p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Михаил Рубин        	Р3111</a:t>
            </a:r>
          </a:p>
          <a:p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Всеволод Шпак		Р3109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Максим Казаев      	Р3111</a:t>
            </a:r>
          </a:p>
          <a:p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Михаил Романенко	Р3111</a:t>
            </a:r>
          </a:p>
          <a:p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Илья Коваленко		Р3123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Титульный слайд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F6335-0216-48A6-BA86-EADB0E827F1A}"/>
              </a:ext>
            </a:extLst>
          </p:cNvPr>
          <p:cNvSpPr txBox="1"/>
          <p:nvPr/>
        </p:nvSpPr>
        <p:spPr>
          <a:xfrm>
            <a:off x="8335156" y="43509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41808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spcBef>
                    <a:spcPts val="1200"/>
                  </a:spcBef>
                  <a:buAutoNum type="arabicPeriod"/>
                </a:pPr>
                <a:r>
                  <a:rPr lang="ru-RU" sz="2000" dirty="0">
                    <a:latin typeface="Golos Text" panose="020B0503020202020204"/>
                    <a:cs typeface="Times New Roman" panose="02020603050405020304" pitchFamily="18" charset="0"/>
                  </a:rPr>
                  <a:t>О производной функции, заданной неявно</a:t>
                </a:r>
              </a:p>
              <a:p>
                <a:pPr marL="342900" indent="-342900">
                  <a:spcBef>
                    <a:spcPts val="1200"/>
                  </a:spcBef>
                  <a:buAutoNum type="arabicPeriod"/>
                </a:pPr>
                <a:r>
                  <a:rPr lang="ru-RU" sz="2000" dirty="0">
                    <a:latin typeface="Golos Text" panose="020B0503020202020204"/>
                    <a:ea typeface="Calibri" panose="020F0502020204030204" pitchFamily="34" charset="0"/>
                    <a:cs typeface="Times New Roman" panose="02020603050405020304" pitchFamily="18" charset="0"/>
                  </a:rPr>
                  <a:t>Их применение на примере следующих функций:</a:t>
                </a:r>
                <a:endParaRPr lang="en-US" sz="20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1200"/>
                  </a:spcBef>
                </a:pPr>
                <a:endParaRPr lang="en-US" sz="14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/>
                </a:pPr>
                <a:endParaRPr lang="ru-RU" dirty="0">
                  <a:latin typeface="Golos Text" panose="020B0503020202020204"/>
                  <a:cs typeface="Times New Roman" panose="02020603050405020304" pitchFamily="18" charset="0"/>
                </a:endParaRPr>
              </a:p>
              <a:p>
                <a:endParaRPr lang="ru-RU" dirty="0">
                  <a:latin typeface="Golos Text" panose="020B0503020202020204"/>
                </a:endParaRPr>
              </a:p>
            </p:txBody>
          </p:sp>
        </mc:Choice>
        <mc:Fallback xmlns="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935" t="-10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000" dirty="0">
                <a:latin typeface="Golos Text DemiBold" panose="020B0703020202020204"/>
                <a:cs typeface="Times New Roman" panose="02020603050405020304" pitchFamily="18" charset="0"/>
              </a:rPr>
              <a:t>Вы узнаете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C1E1F-EBD9-43B7-8A92-23EE0E432B0C}"/>
              </a:ext>
            </a:extLst>
          </p:cNvPr>
          <p:cNvSpPr txBox="1"/>
          <p:nvPr/>
        </p:nvSpPr>
        <p:spPr>
          <a:xfrm>
            <a:off x="8310321" y="43706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837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233715"/>
            <a:ext cx="7562675" cy="341085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Если независимая переменная 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функция 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связаны уравнением вида          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F(x, y)=0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которое не разрешено относительно 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то функция 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называется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неявной функцией переменной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Дифференцирование функции, заданной неявно: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 таком способе задания функции производную находим, дифференцируя уравнение F(</a:t>
            </a:r>
            <a:r>
              <a:rPr lang="ru-RU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)=0, считая y функцией от x (по правилу дифференцирования сложной функции).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Теория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61B6EA-C47C-421F-912F-1D0173557CAB}"/>
              </a:ext>
            </a:extLst>
          </p:cNvPr>
          <p:cNvSpPr txBox="1"/>
          <p:nvPr/>
        </p:nvSpPr>
        <p:spPr>
          <a:xfrm>
            <a:off x="8318002" y="43454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Вычисления задачи №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003666"/>
                <a:ext cx="7126448" cy="3825010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ru-RU" sz="18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func>
                    <m:r>
                      <a:rPr lang="ru-RU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ru-RU" sz="18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− </m:t>
                    </m:r>
                    <m:r>
                      <m:rPr>
                        <m:nor/>
                      </m:rPr>
                      <a:rPr lang="ru-RU" sz="18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Функция задана неявно, возьмём производную от обеих частей</m:t>
                    </m:r>
                    <m:r>
                      <m:rPr>
                        <m:nor/>
                      </m:rPr>
                      <a:rPr lang="en-US" sz="1800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ru-RU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1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ru-RU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1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func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ru-RU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1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18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ru-RU" sz="1800" i="1">
                          <a:latin typeface="Cambria Math" panose="02040503050406030204" pitchFamily="18" charset="0"/>
                        </a:rPr>
                        <m:t>=3</m:t>
                      </m:r>
                      <m:func>
                        <m:func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1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func>
                      <m:r>
                        <a:rPr lang="ru-RU" sz="1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18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ru-RU" sz="18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1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ru-RU" sz="1800" i="1">
                          <a:latin typeface="Cambria Math" panose="02040503050406030204" pitchFamily="18" charset="0"/>
                        </a:rPr>
                        <m:t>=3</m:t>
                      </m:r>
                      <m:func>
                        <m:func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1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func>
                      <m:r>
                        <a:rPr lang="ru-RU" sz="1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ru-RU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ru-RU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3</m:t>
                          </m:r>
                          <m:func>
                            <m:func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1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func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18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1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ru-RU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003666"/>
                <a:ext cx="7126448" cy="382501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25EA4E1-C5B9-4942-A5C6-FC00A94EF539}"/>
              </a:ext>
            </a:extLst>
          </p:cNvPr>
          <p:cNvSpPr txBox="1"/>
          <p:nvPr/>
        </p:nvSpPr>
        <p:spPr>
          <a:xfrm>
            <a:off x="8279934" y="43789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Вычисления задачи №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003177"/>
                <a:ext cx="8221980" cy="375525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800" dirty="0">
                    <a:solidFill>
                      <a:srgbClr val="333333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x</m:t>
                          </m:r>
                        </m:sup>
                      </m:sSup>
                      <m:r>
                        <a:rPr lang="ru-RU" sz="1800" i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y</m:t>
                          </m:r>
                        </m:sup>
                      </m:sSup>
                      <m:r>
                        <a:rPr lang="ru-RU" sz="1800" i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y</m:t>
                          </m:r>
                        </m:sup>
                      </m:sSup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ru-RU" sz="180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sup>
                              </m:sSup>
                              <m:r>
                                <a:rPr lang="ru-RU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ru-RU" sz="180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y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ru-RU" sz="1800" i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ru-RU" sz="180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  <m:r>
                                    <a:rPr lang="ru-RU" sz="180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180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y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x</m:t>
                          </m:r>
                        </m:sup>
                      </m:sSup>
                      <m:func>
                        <m:func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func>
                      <m:r>
                        <a:rPr lang="ru-RU" sz="1800" i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y</m:t>
                          </m:r>
                        </m:sup>
                      </m:sSup>
                      <m:func>
                        <m:func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func>
                      <m:r>
                        <a:rPr lang="ru-RU" sz="1800" i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ru-RU" sz="1800" i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y</m:t>
                          </m:r>
                        </m:sup>
                      </m:sSup>
                      <m:func>
                        <m:func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func>
                      <m:r>
                        <a:rPr lang="ru-RU" sz="1800" i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ru-RU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  <m:r>
                                <a:rPr lang="ru-RU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y</m:t>
                              </m:r>
                            </m:e>
                          </m:d>
                        </m:e>
                        <m:sup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x</m:t>
                          </m:r>
                        </m:sup>
                      </m:sSup>
                      <m:func>
                        <m:func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func>
                      <m:r>
                        <a:rPr lang="ru-RU" sz="1800" i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y</m:t>
                          </m:r>
                        </m:sup>
                      </m:sSup>
                      <m:func>
                        <m:func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func>
                      <m:r>
                        <a:rPr lang="ru-RU" sz="1800" i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ru-RU" sz="1800" i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y</m:t>
                          </m:r>
                        </m:sup>
                      </m:sSup>
                      <m:func>
                        <m:func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func>
                      <m:r>
                        <a:rPr lang="ru-RU" sz="1800" i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y</m:t>
                          </m:r>
                        </m:sup>
                      </m:sSup>
                      <m:func>
                        <m:func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func>
                      <m:r>
                        <a:rPr lang="ru-RU" sz="1800" i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ru-RU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  <m:r>
                                <a:rPr lang="ru-RU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y</m:t>
                              </m:r>
                            </m:sup>
                          </m:sSup>
                          <m:func>
                            <m:func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ru-RU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func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ru-RU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y</m:t>
                              </m:r>
                            </m:sup>
                          </m:sSup>
                          <m:func>
                            <m:func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ru-RU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func>
                        </m:e>
                      </m:d>
                      <m:r>
                        <a:rPr lang="ru-RU" sz="1800" i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y</m:t>
                          </m:r>
                        </m:sup>
                      </m:sSup>
                      <m:func>
                        <m:func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func>
                      <m:r>
                        <a:rPr lang="ru-RU" sz="1800" i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x</m:t>
                          </m:r>
                        </m:sup>
                      </m:sSup>
                      <m:func>
                        <m:func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func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ru-RU" sz="1800" i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ru-RU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  <m:r>
                                <a:rPr lang="ru-RU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y</m:t>
                              </m:r>
                            </m:sup>
                          </m:sSup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ru-RU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ru-RU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y</m:t>
                              </m:r>
                            </m:sup>
                          </m:sSup>
                          <m:r>
                            <a:rPr lang="ru-RU" sz="18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ru-RU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  <m:r>
                                <a:rPr lang="ru-RU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sz="18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y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Golos Text" panose="020B0503020202020204"/>
                </a:endParaRPr>
              </a:p>
              <a:p>
                <a:endParaRPr lang="en-US" sz="1800" dirty="0">
                  <a:latin typeface="Golos Text" panose="020B0503020202020204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003177"/>
                <a:ext cx="8221980" cy="375525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47CCEA-06D9-4A96-B04B-4B722BB60626}"/>
              </a:ext>
            </a:extLst>
          </p:cNvPr>
          <p:cNvSpPr txBox="1"/>
          <p:nvPr/>
        </p:nvSpPr>
        <p:spPr>
          <a:xfrm>
            <a:off x="8301993" y="43723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4225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3" y="1225326"/>
            <a:ext cx="7471263" cy="3410856"/>
          </a:xfrm>
        </p:spPr>
        <p:txBody>
          <a:bodyPr>
            <a:normAutofit/>
          </a:bodyPr>
          <a:lstStyle/>
          <a:p>
            <a:pPr marL="0" indent="0" algn="just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Правдин К.В. Лекции по математическому анализу. - Санкт-Петербург: 2022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Зорич В.А. "Математический анализ" Том 1 Глава III § 2 п. 4: Примеры 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Ютуб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канал Плюс ЦЭ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Литература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FCF880-B7A8-4437-851C-C7EBA33C25B6}"/>
              </a:ext>
            </a:extLst>
          </p:cNvPr>
          <p:cNvSpPr txBox="1"/>
          <p:nvPr/>
        </p:nvSpPr>
        <p:spPr>
          <a:xfrm>
            <a:off x="8288482" y="43874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4233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AFEBE8E-916C-4740-8047-FA64F5F522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03915" y="1644775"/>
            <a:ext cx="3536825" cy="2130270"/>
          </a:xfrm>
        </p:spPr>
        <p:txBody>
          <a:bodyPr>
            <a:normAutofit/>
          </a:bodyPr>
          <a:lstStyle/>
          <a:p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Михаил Рубин  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- 100%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</a:p>
          <a:p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Всеволод Шпак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- 100%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</a:t>
            </a:r>
          </a:p>
          <a:p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Максим Казаев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- 100%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</a:p>
          <a:p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Михаил Романенко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- 100%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Илья Коваленко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- 100%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E8FE993-9254-40A5-9C5D-C22C39EF7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Оценочный лист</a:t>
            </a:r>
            <a:endParaRPr lang="ru-BY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B69930-00C5-4384-86EB-85E75C717D69}"/>
              </a:ext>
            </a:extLst>
          </p:cNvPr>
          <p:cNvSpPr txBox="1"/>
          <p:nvPr/>
        </p:nvSpPr>
        <p:spPr>
          <a:xfrm>
            <a:off x="8288323" y="44040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9174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5762</TotalTime>
  <Words>343</Words>
  <Application>Microsoft Office PowerPoint</Application>
  <PresentationFormat>Экран (16:9)</PresentationFormat>
  <Paragraphs>57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8" baseType="lpstr">
      <vt:lpstr>ALS Gorizont Bold Expanded</vt:lpstr>
      <vt:lpstr>Arial</vt:lpstr>
      <vt:lpstr>Calibri</vt:lpstr>
      <vt:lpstr>Cambria Math</vt:lpstr>
      <vt:lpstr>Courier New</vt:lpstr>
      <vt:lpstr>Golos Text</vt:lpstr>
      <vt:lpstr>Golos Text DemiBold</vt:lpstr>
      <vt:lpstr>Times New Roman</vt:lpstr>
      <vt:lpstr>Тема1</vt:lpstr>
      <vt:lpstr>Производная функции, заданной неявно</vt:lpstr>
      <vt:lpstr>Титульный слайд</vt:lpstr>
      <vt:lpstr>Вы узнаете</vt:lpstr>
      <vt:lpstr>Теория</vt:lpstr>
      <vt:lpstr>Вычисления задачи № 1</vt:lpstr>
      <vt:lpstr>Вычисления задачи № 2</vt:lpstr>
      <vt:lpstr>Литература</vt:lpstr>
      <vt:lpstr>Оценочный лист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maks.kazaev05@outlook.com</cp:lastModifiedBy>
  <cp:revision>134</cp:revision>
  <dcterms:created xsi:type="dcterms:W3CDTF">2014-06-27T12:30:22Z</dcterms:created>
  <dcterms:modified xsi:type="dcterms:W3CDTF">2022-11-20T14:20:59Z</dcterms:modified>
</cp:coreProperties>
</file>